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69" r:id="rId3"/>
    <p:sldId id="270" r:id="rId4"/>
    <p:sldId id="271" r:id="rId5"/>
    <p:sldId id="272" r:id="rId6"/>
    <p:sldId id="274" r:id="rId7"/>
    <p:sldId id="275" r:id="rId8"/>
    <p:sldId id="280" r:id="rId9"/>
    <p:sldId id="276" r:id="rId10"/>
    <p:sldId id="278" r:id="rId11"/>
    <p:sldId id="281" r:id="rId12"/>
    <p:sldId id="27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786DF6-E91C-4FA0-9C61-317F23FA89DA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1708E-FB16-4758-BDF0-9E97CB4B5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18119-BC4C-4B5E-97B2-208C178EB7E2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A1442-44B7-42F7-AF02-E077E42B5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18119-BC4C-4B5E-97B2-208C178EB7E2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A1442-44B7-42F7-AF02-E077E42B5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18119-BC4C-4B5E-97B2-208C178EB7E2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A1442-44B7-42F7-AF02-E077E42B5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18119-BC4C-4B5E-97B2-208C178EB7E2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A1442-44B7-42F7-AF02-E077E42B5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18119-BC4C-4B5E-97B2-208C178EB7E2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A1442-44B7-42F7-AF02-E077E42B5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18119-BC4C-4B5E-97B2-208C178EB7E2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A1442-44B7-42F7-AF02-E077E42B5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18119-BC4C-4B5E-97B2-208C178EB7E2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A1442-44B7-42F7-AF02-E077E42B5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18119-BC4C-4B5E-97B2-208C178EB7E2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A1442-44B7-42F7-AF02-E077E42B5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18119-BC4C-4B5E-97B2-208C178EB7E2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A1442-44B7-42F7-AF02-E077E42B5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18119-BC4C-4B5E-97B2-208C178EB7E2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A1442-44B7-42F7-AF02-E077E42B5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18119-BC4C-4B5E-97B2-208C178EB7E2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A1442-44B7-42F7-AF02-E077E42B5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18119-BC4C-4B5E-97B2-208C178EB7E2}" type="datetimeFigureOut">
              <a:rPr lang="en-US" smtClean="0"/>
              <a:pPr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A1442-44B7-42F7-AF02-E077E42B5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腓利门</a:t>
            </a:r>
            <a:r>
              <a:rPr lang="zh-CN" altLang="en-US" dirty="0" smtClean="0"/>
              <a:t>书</a:t>
            </a:r>
            <a:r>
              <a:rPr lang="en-US" altLang="zh-CN" dirty="0" smtClean="0"/>
              <a:t>(</a:t>
            </a:r>
            <a:r>
              <a:rPr lang="en-US" dirty="0" smtClean="0"/>
              <a:t>Philemon)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CN" dirty="0" smtClean="0"/>
              <a:t>1.</a:t>
            </a:r>
            <a:r>
              <a:rPr lang="zh-CN" altLang="en-US" dirty="0" smtClean="0"/>
              <a:t>为</a:t>
            </a:r>
            <a:r>
              <a:rPr lang="zh-CN" altLang="en-US" dirty="0"/>
              <a:t>基督耶稣被囚的保罗，同兄弟提摩太写信给我们所亲爱的同工腓利门，　</a:t>
            </a:r>
            <a:r>
              <a:rPr lang="en-US" dirty="0" smtClean="0"/>
              <a:t>Paul</a:t>
            </a:r>
            <a:r>
              <a:rPr lang="en-US" dirty="0"/>
              <a:t>, a prisoner of Jesus Christ, and Timothy our brother, unto Philemon our dearly beloved, and </a:t>
            </a:r>
            <a:r>
              <a:rPr lang="en-US" dirty="0" err="1"/>
              <a:t>fellowlabourer</a:t>
            </a:r>
            <a:r>
              <a:rPr lang="en-US" dirty="0"/>
              <a:t>, 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altLang="zh-CN" dirty="0" smtClean="0"/>
              <a:t>2.</a:t>
            </a:r>
            <a:r>
              <a:rPr lang="zh-CN" altLang="en-US" dirty="0" smtClean="0"/>
              <a:t>和</a:t>
            </a:r>
            <a:r>
              <a:rPr lang="zh-CN" altLang="en-US" dirty="0"/>
              <a:t>妹子亚腓亚并与我们同当兵的亚基布，以及在你家的教会。 </a:t>
            </a:r>
            <a:r>
              <a:rPr lang="en-US" dirty="0" smtClean="0"/>
              <a:t>And </a:t>
            </a:r>
            <a:r>
              <a:rPr lang="en-US" dirty="0"/>
              <a:t>to our beloved </a:t>
            </a:r>
            <a:r>
              <a:rPr lang="en-US" dirty="0" err="1"/>
              <a:t>Apphia</a:t>
            </a:r>
            <a:r>
              <a:rPr lang="en-US" dirty="0"/>
              <a:t>, and </a:t>
            </a:r>
            <a:r>
              <a:rPr lang="en-US" dirty="0" err="1"/>
              <a:t>Archippus</a:t>
            </a:r>
            <a:r>
              <a:rPr lang="en-US" dirty="0"/>
              <a:t> our </a:t>
            </a:r>
            <a:r>
              <a:rPr lang="en-US" dirty="0" err="1"/>
              <a:t>fellowsoldier</a:t>
            </a:r>
            <a:r>
              <a:rPr lang="en-US" dirty="0"/>
              <a:t>, and to the church in thy house: 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altLang="zh-CN" dirty="0" smtClean="0"/>
              <a:t>3.</a:t>
            </a:r>
            <a:r>
              <a:rPr lang="zh-CN" altLang="en-US" dirty="0" smtClean="0"/>
              <a:t>愿</a:t>
            </a:r>
            <a:r>
              <a:rPr lang="zh-CN" altLang="en-US" dirty="0"/>
              <a:t>恩惠、平安从　神我们的父和主耶稣基督归与你们！ </a:t>
            </a:r>
            <a:r>
              <a:rPr lang="en-US" dirty="0" smtClean="0"/>
              <a:t>Grace </a:t>
            </a:r>
            <a:r>
              <a:rPr lang="en-US" dirty="0"/>
              <a:t>to you, and peace, from God our Father and the Lord Jesus Christ.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希伯来书</a:t>
            </a:r>
            <a:r>
              <a:rPr lang="en-US" altLang="zh-CN" dirty="0" smtClean="0"/>
              <a:t>7:24-25</a:t>
            </a:r>
            <a:r>
              <a:rPr lang="en-US" altLang="zh-CN" sz="4000" dirty="0" smtClean="0"/>
              <a:t>/</a:t>
            </a:r>
            <a:r>
              <a:rPr lang="en-US" sz="4000" dirty="0" smtClean="0"/>
              <a:t> Hebrews7:24-25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34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zh-CN" altLang="en-US" sz="6500" dirty="0" smtClean="0"/>
              <a:t>这</a:t>
            </a:r>
            <a:r>
              <a:rPr lang="zh-CN" altLang="en-US" sz="6500" dirty="0"/>
              <a:t>位既是永远常存的，他祭司的职任就长久不更换。 </a:t>
            </a:r>
            <a:r>
              <a:rPr lang="en-US" sz="6500" dirty="0" smtClean="0"/>
              <a:t>But </a:t>
            </a:r>
            <a:r>
              <a:rPr lang="en-US" sz="6500" dirty="0"/>
              <a:t>this man, because he </a:t>
            </a:r>
            <a:r>
              <a:rPr lang="en-US" sz="6500" dirty="0" err="1"/>
              <a:t>continueth</a:t>
            </a:r>
            <a:r>
              <a:rPr lang="en-US" sz="6500" dirty="0"/>
              <a:t> ever, hath an unchangeable priesthood. (Hebrews7:24 KJV) </a:t>
            </a:r>
            <a:endParaRPr lang="en-US" sz="6500" dirty="0" smtClean="0"/>
          </a:p>
          <a:p>
            <a:pPr>
              <a:buNone/>
            </a:pPr>
            <a:r>
              <a:rPr lang="zh-CN" altLang="en-US" sz="6500" dirty="0" smtClean="0"/>
              <a:t>凡靠着他</a:t>
            </a:r>
            <a:r>
              <a:rPr lang="zh-CN" altLang="en-US" sz="6500" dirty="0"/>
              <a:t>进到　神面前的人，他都能拯救到底；因为他是长远活着，替他们祈求</a:t>
            </a:r>
            <a:r>
              <a:rPr lang="zh-CN" altLang="en-US" sz="6500" dirty="0" smtClean="0"/>
              <a:t>。 </a:t>
            </a:r>
            <a:r>
              <a:rPr lang="en-US" sz="6500" dirty="0" smtClean="0"/>
              <a:t>Wherefore </a:t>
            </a:r>
            <a:r>
              <a:rPr lang="en-US" sz="6500" dirty="0"/>
              <a:t>he is able also to save them to the uttermost that come unto God by him, seeing he ever </a:t>
            </a:r>
            <a:r>
              <a:rPr lang="en-US" sz="6500" dirty="0" err="1"/>
              <a:t>liveth</a:t>
            </a:r>
            <a:r>
              <a:rPr lang="en-US" sz="6500" dirty="0"/>
              <a:t> to make intercession for them. </a:t>
            </a:r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r>
              <a:rPr lang="zh-CN" altLang="en-US" dirty="0" smtClean="0"/>
              <a:t>每个在主恩中的人要做有恩的人，施恩的人（</a:t>
            </a:r>
            <a:r>
              <a:rPr lang="en-US" dirty="0" smtClean="0"/>
              <a:t>with grace, shown grace)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zh-CN" altLang="en-US" sz="3200" dirty="0" smtClean="0"/>
              <a:t>常有感恩，称赞，祝福的话</a:t>
            </a:r>
            <a:br>
              <a:rPr lang="zh-CN" altLang="en-US" sz="3200" dirty="0" smtClean="0"/>
            </a:br>
            <a:endParaRPr lang="zh-CN" altLang="en-US" sz="3200" dirty="0" smtClean="0"/>
          </a:p>
          <a:p>
            <a:pPr lvl="1"/>
            <a:r>
              <a:rPr lang="zh-CN" altLang="en-US" sz="3200" dirty="0" smtClean="0"/>
              <a:t>谦卑俯就，为别人的益处放弃自己的权力</a:t>
            </a:r>
            <a:br>
              <a:rPr lang="zh-CN" altLang="en-US" sz="3200" dirty="0" smtClean="0"/>
            </a:br>
            <a:endParaRPr lang="zh-CN" altLang="en-US" sz="3200" dirty="0" smtClean="0"/>
          </a:p>
          <a:p>
            <a:pPr lvl="1"/>
            <a:r>
              <a:rPr lang="zh-CN" altLang="en-US" sz="3200" dirty="0" smtClean="0"/>
              <a:t>以舍己代替舍人</a:t>
            </a:r>
            <a:br>
              <a:rPr lang="zh-CN" altLang="en-US" sz="3200" dirty="0" smtClean="0"/>
            </a:br>
            <a:endParaRPr lang="zh-CN" altLang="en-US" sz="3200" dirty="0" smtClean="0"/>
          </a:p>
          <a:p>
            <a:pPr lvl="1"/>
            <a:r>
              <a:rPr lang="zh-CN" altLang="en-US" sz="3200" dirty="0" smtClean="0"/>
              <a:t>行合宜的事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腓立比书</a:t>
            </a:r>
            <a:r>
              <a:rPr lang="en-US" altLang="zh-CN" dirty="0"/>
              <a:t>2:5 </a:t>
            </a:r>
            <a:r>
              <a:rPr lang="en-US" altLang="zh-CN" dirty="0" smtClean="0"/>
              <a:t>-8</a:t>
            </a:r>
            <a:r>
              <a:rPr lang="en-US" altLang="zh-CN" sz="4000" dirty="0" smtClean="0"/>
              <a:t>/</a:t>
            </a:r>
            <a:r>
              <a:rPr lang="en-US" sz="4000" dirty="0" smtClean="0"/>
              <a:t>Philippians2:5-8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zh-CN" altLang="en-US" sz="12800" dirty="0"/>
              <a:t>你们当以基督耶稣的心为心</a:t>
            </a:r>
            <a:r>
              <a:rPr lang="zh-CN" altLang="en-US" sz="12800" dirty="0" smtClean="0"/>
              <a:t>：</a:t>
            </a:r>
            <a:r>
              <a:rPr lang="en-US" sz="12800" dirty="0" smtClean="0"/>
              <a:t>Let </a:t>
            </a:r>
            <a:r>
              <a:rPr lang="en-US" sz="12800" dirty="0"/>
              <a:t>this mind be in you, which was also in Christ Jesus: </a:t>
            </a:r>
          </a:p>
          <a:p>
            <a:pPr>
              <a:buNone/>
            </a:pPr>
            <a:r>
              <a:rPr lang="zh-CN" altLang="en-US" sz="12800" dirty="0" smtClean="0"/>
              <a:t>他</a:t>
            </a:r>
            <a:r>
              <a:rPr lang="zh-CN" altLang="en-US" sz="12800" dirty="0"/>
              <a:t>本有　神的形像，不以自己与　神同等为强夺</a:t>
            </a:r>
            <a:r>
              <a:rPr lang="zh-CN" altLang="en-US" sz="12800" dirty="0" smtClean="0"/>
              <a:t>的</a:t>
            </a:r>
            <a:r>
              <a:rPr lang="en-US" altLang="zh-CN" sz="12800" dirty="0"/>
              <a:t>;</a:t>
            </a:r>
            <a:r>
              <a:rPr lang="en-US" sz="12800" dirty="0" smtClean="0"/>
              <a:t>Who</a:t>
            </a:r>
            <a:r>
              <a:rPr lang="en-US" sz="12800" dirty="0"/>
              <a:t>, being in the form of God, thought it not robbery to be equal with God: </a:t>
            </a:r>
            <a:endParaRPr lang="en-US" sz="12800" dirty="0" smtClean="0"/>
          </a:p>
          <a:p>
            <a:pPr>
              <a:buNone/>
            </a:pPr>
            <a:r>
              <a:rPr lang="zh-CN" altLang="en-US" sz="12800" dirty="0" smtClean="0"/>
              <a:t>反</a:t>
            </a:r>
            <a:r>
              <a:rPr lang="zh-CN" altLang="en-US" sz="12800" dirty="0"/>
              <a:t>倒虚己，取了奴仆的形像，成为人的样</a:t>
            </a:r>
            <a:r>
              <a:rPr lang="zh-CN" altLang="en-US" sz="12800" dirty="0" smtClean="0"/>
              <a:t>式</a:t>
            </a:r>
            <a:r>
              <a:rPr lang="en-US" altLang="zh-CN" sz="12800" dirty="0" smtClean="0"/>
              <a:t>; </a:t>
            </a:r>
            <a:r>
              <a:rPr lang="en-US" sz="12800" dirty="0" smtClean="0"/>
              <a:t>But </a:t>
            </a:r>
            <a:r>
              <a:rPr lang="en-US" sz="12800" dirty="0"/>
              <a:t>made himself of no reputation, and took upon him the form of a servant, and was made in the likeness of men: </a:t>
            </a:r>
            <a:endParaRPr lang="en-US" sz="12800" dirty="0" smtClean="0"/>
          </a:p>
          <a:p>
            <a:pPr>
              <a:buNone/>
            </a:pPr>
            <a:r>
              <a:rPr lang="zh-CN" altLang="en-US" sz="12800" dirty="0" smtClean="0"/>
              <a:t>既</a:t>
            </a:r>
            <a:r>
              <a:rPr lang="zh-CN" altLang="en-US" sz="12800" dirty="0"/>
              <a:t>有人的样子，就自己卑微，存心顺服，以至于死，且死在十字架上</a:t>
            </a:r>
            <a:r>
              <a:rPr lang="zh-CN" altLang="en-US" sz="12800" dirty="0" smtClean="0"/>
              <a:t>。</a:t>
            </a:r>
            <a:r>
              <a:rPr lang="en-US" sz="12800" dirty="0" smtClean="0"/>
              <a:t>And </a:t>
            </a:r>
            <a:r>
              <a:rPr lang="en-US" sz="12800" dirty="0"/>
              <a:t>being found in fashion as a man, he humbled himself, and became obedient unto death, even the death of the cross. </a:t>
            </a:r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腓利门</a:t>
            </a:r>
            <a:r>
              <a:rPr lang="zh-CN" altLang="en-US" dirty="0" smtClean="0"/>
              <a:t>书</a:t>
            </a:r>
            <a:r>
              <a:rPr lang="en-US" altLang="zh-CN" dirty="0" smtClean="0"/>
              <a:t>(</a:t>
            </a:r>
            <a:r>
              <a:rPr lang="en-US" dirty="0" smtClean="0"/>
              <a:t>Philemon)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zh-CN" sz="4000" dirty="0" smtClean="0"/>
              <a:t>4. </a:t>
            </a:r>
            <a:r>
              <a:rPr lang="zh-CN" altLang="en-US" sz="4000" dirty="0" smtClean="0"/>
              <a:t>我</a:t>
            </a:r>
            <a:r>
              <a:rPr lang="zh-CN" altLang="en-US" sz="4000" dirty="0"/>
              <a:t>祷告的时候提到你，常为你感谢我的　神； </a:t>
            </a:r>
            <a:r>
              <a:rPr lang="en-US" sz="4000" dirty="0" smtClean="0"/>
              <a:t>I </a:t>
            </a:r>
            <a:r>
              <a:rPr lang="en-US" sz="4000" dirty="0"/>
              <a:t>thank my God, making mention of thee always in my prayers, </a:t>
            </a:r>
            <a:br>
              <a:rPr lang="en-US" sz="4000" dirty="0"/>
            </a:br>
            <a:endParaRPr lang="en-US" sz="4000" dirty="0"/>
          </a:p>
          <a:p>
            <a:pPr>
              <a:buNone/>
            </a:pPr>
            <a:r>
              <a:rPr lang="en-US" altLang="zh-CN" sz="4000" dirty="0" smtClean="0"/>
              <a:t>5. </a:t>
            </a:r>
            <a:r>
              <a:rPr lang="zh-CN" altLang="en-US" sz="4000" dirty="0" smtClean="0"/>
              <a:t>因</a:t>
            </a:r>
            <a:r>
              <a:rPr lang="zh-CN" altLang="en-US" sz="4000" dirty="0"/>
              <a:t>听说你的爱心并你向主耶稣和众圣徒的信心（或译：因听说你向主耶稣和众圣徒有爱心有信心） 。 </a:t>
            </a:r>
            <a:r>
              <a:rPr lang="en-US" sz="4000" dirty="0" smtClean="0"/>
              <a:t>Hearing </a:t>
            </a:r>
            <a:r>
              <a:rPr lang="en-US" sz="4000" dirty="0"/>
              <a:t>of thy love and faith, which thou hast toward the Lord Jesus, and toward all saints; </a:t>
            </a:r>
            <a:br>
              <a:rPr lang="en-US" sz="4000" dirty="0"/>
            </a:br>
            <a:endParaRPr lang="en-US" sz="4000" dirty="0"/>
          </a:p>
          <a:p>
            <a:pPr>
              <a:buNone/>
            </a:pPr>
            <a:r>
              <a:rPr lang="en-US" altLang="zh-CN" sz="4000" dirty="0" smtClean="0"/>
              <a:t>6. </a:t>
            </a:r>
            <a:r>
              <a:rPr lang="zh-CN" altLang="en-US" sz="4000" dirty="0" smtClean="0"/>
              <a:t>愿</a:t>
            </a:r>
            <a:r>
              <a:rPr lang="zh-CN" altLang="en-US" sz="4000" dirty="0"/>
              <a:t>你与人所同有的信心显出功效，使人知道你们各样善事都是为基督做的。  </a:t>
            </a:r>
            <a:r>
              <a:rPr lang="en-US" sz="4000" dirty="0" smtClean="0"/>
              <a:t>That </a:t>
            </a:r>
            <a:r>
              <a:rPr lang="en-US" sz="4000" dirty="0"/>
              <a:t>the communication of thy faith may become effectual by the acknowledging of every good thing which is in you in Christ Jesus. (Philemon1:6 KJV)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腓利门</a:t>
            </a:r>
            <a:r>
              <a:rPr lang="zh-CN" altLang="en-US" dirty="0" smtClean="0"/>
              <a:t>书</a:t>
            </a:r>
            <a:r>
              <a:rPr lang="en-US" altLang="zh-CN" dirty="0" smtClean="0"/>
              <a:t>(</a:t>
            </a:r>
            <a:r>
              <a:rPr lang="en-US" dirty="0" smtClean="0"/>
              <a:t>Philemon)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altLang="zh-CN" sz="9600" dirty="0" smtClean="0"/>
              <a:t>7. </a:t>
            </a:r>
            <a:r>
              <a:rPr lang="zh-CN" altLang="en-US" sz="11200" dirty="0" smtClean="0"/>
              <a:t>兄</a:t>
            </a:r>
            <a:r>
              <a:rPr lang="zh-CN" altLang="en-US" sz="11200" dirty="0"/>
              <a:t>弟啊，我为你的爱心，大有快乐，大得安慰，因众圣徒的心从你得了畅快</a:t>
            </a:r>
            <a:r>
              <a:rPr lang="zh-CN" altLang="en-US" sz="11200" dirty="0" smtClean="0"/>
              <a:t>。</a:t>
            </a:r>
            <a:r>
              <a:rPr lang="en-US" sz="11200" dirty="0" smtClean="0"/>
              <a:t>For </a:t>
            </a:r>
            <a:r>
              <a:rPr lang="en-US" sz="11200" dirty="0"/>
              <a:t>we have great joy and consolation in thy love, because the bowels of the saints are refreshed by thee, brother. </a:t>
            </a:r>
          </a:p>
          <a:p>
            <a:pPr>
              <a:buNone/>
            </a:pPr>
            <a:r>
              <a:rPr lang="en-US" altLang="zh-CN" sz="11200" dirty="0" smtClean="0"/>
              <a:t>8. </a:t>
            </a:r>
            <a:r>
              <a:rPr lang="zh-CN" altLang="en-US" sz="11200" dirty="0" smtClean="0"/>
              <a:t>我</a:t>
            </a:r>
            <a:r>
              <a:rPr lang="zh-CN" altLang="en-US" sz="11200" dirty="0"/>
              <a:t>虽然靠着基督能放胆吩咐你合宜的事， </a:t>
            </a:r>
            <a:r>
              <a:rPr lang="en-US" sz="11200" dirty="0" smtClean="0"/>
              <a:t>Wherefore</a:t>
            </a:r>
            <a:r>
              <a:rPr lang="en-US" sz="11200" dirty="0"/>
              <a:t>, though I might be much bold in Christ to enjoin thee that which is convenient, </a:t>
            </a:r>
          </a:p>
          <a:p>
            <a:pPr>
              <a:buNone/>
            </a:pPr>
            <a:r>
              <a:rPr lang="en-US" altLang="zh-CN" sz="11200" dirty="0" smtClean="0"/>
              <a:t>9. </a:t>
            </a:r>
            <a:r>
              <a:rPr lang="zh-CN" altLang="en-US" sz="11200" dirty="0" smtClean="0"/>
              <a:t>然</a:t>
            </a:r>
            <a:r>
              <a:rPr lang="zh-CN" altLang="en-US" sz="11200" dirty="0"/>
              <a:t>而像我这有年纪的保罗，现在又是为基督耶稣被囚的，宁可凭着爱心求你</a:t>
            </a:r>
            <a:r>
              <a:rPr lang="zh-CN" altLang="en-US" sz="11200" dirty="0" smtClean="0"/>
              <a:t>，</a:t>
            </a:r>
            <a:r>
              <a:rPr lang="en-US" sz="11200" dirty="0" smtClean="0"/>
              <a:t>Yet </a:t>
            </a:r>
            <a:r>
              <a:rPr lang="en-US" sz="11200" dirty="0"/>
              <a:t>for love's sake I rather beseech thee, being such an one as Paul the aged, and now also a prisoner of Jesus Christ. </a:t>
            </a:r>
          </a:p>
          <a:p>
            <a:pPr>
              <a:buNone/>
            </a:pPr>
            <a:r>
              <a:rPr lang="en-US" altLang="zh-CN" sz="11200" dirty="0" smtClean="0"/>
              <a:t>10. </a:t>
            </a:r>
            <a:r>
              <a:rPr lang="zh-CN" altLang="en-US" sz="11200" dirty="0" smtClean="0"/>
              <a:t>就</a:t>
            </a:r>
            <a:r>
              <a:rPr lang="zh-CN" altLang="en-US" sz="11200" dirty="0"/>
              <a:t>是为我在捆锁中所生的儿子阿尼西母（就是有益处的意思） 求你。 </a:t>
            </a:r>
            <a:r>
              <a:rPr lang="en-US" sz="11200" dirty="0" smtClean="0"/>
              <a:t>I </a:t>
            </a:r>
            <a:r>
              <a:rPr lang="en-US" sz="11200" dirty="0"/>
              <a:t>beseech thee for my son </a:t>
            </a:r>
            <a:r>
              <a:rPr lang="en-US" sz="11200" dirty="0" err="1"/>
              <a:t>Onesimus</a:t>
            </a:r>
            <a:r>
              <a:rPr lang="en-US" sz="11200" dirty="0"/>
              <a:t>, whom I have begotten in my bonds: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腓利门</a:t>
            </a:r>
            <a:r>
              <a:rPr lang="zh-CN" altLang="en-US" dirty="0" smtClean="0"/>
              <a:t>书</a:t>
            </a:r>
            <a:r>
              <a:rPr lang="en-US" altLang="zh-CN" dirty="0" smtClean="0"/>
              <a:t>(</a:t>
            </a:r>
            <a:r>
              <a:rPr lang="en-US" dirty="0" smtClean="0"/>
              <a:t>Philemon)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zh-CN" sz="5100" dirty="0" smtClean="0"/>
              <a:t>11.</a:t>
            </a:r>
            <a:r>
              <a:rPr lang="zh-CN" altLang="en-US" sz="4000" dirty="0" smtClean="0"/>
              <a:t>他</a:t>
            </a:r>
            <a:r>
              <a:rPr lang="zh-CN" altLang="en-US" sz="4000" dirty="0"/>
              <a:t>从前与你没有益处，但如今与你我都有益</a:t>
            </a:r>
            <a:r>
              <a:rPr lang="zh-CN" altLang="en-US" sz="4000" dirty="0" smtClean="0"/>
              <a:t>处</a:t>
            </a:r>
            <a:r>
              <a:rPr lang="en-US" altLang="zh-CN" sz="4000" dirty="0" smtClean="0"/>
              <a:t>. </a:t>
            </a:r>
            <a:r>
              <a:rPr lang="en-US" sz="4000" dirty="0" smtClean="0"/>
              <a:t>Which </a:t>
            </a:r>
            <a:r>
              <a:rPr lang="en-US" sz="4000" dirty="0"/>
              <a:t>in time past was to thee unprofitable, but now profitable to thee and to me: </a:t>
            </a:r>
            <a:endParaRPr lang="en-US" sz="4000" dirty="0" smtClean="0"/>
          </a:p>
          <a:p>
            <a:pPr>
              <a:buNone/>
            </a:pPr>
            <a:r>
              <a:rPr lang="en-US" altLang="zh-CN" sz="4000" dirty="0" smtClean="0"/>
              <a:t>12. </a:t>
            </a:r>
            <a:r>
              <a:rPr lang="zh-CN" altLang="en-US" sz="4000" dirty="0" smtClean="0"/>
              <a:t>我</a:t>
            </a:r>
            <a:r>
              <a:rPr lang="zh-CN" altLang="en-US" sz="4000" dirty="0"/>
              <a:t>现在打发他亲自回你那里去；他是我心上的</a:t>
            </a:r>
            <a:r>
              <a:rPr lang="zh-CN" altLang="en-US" sz="4000" dirty="0" smtClean="0"/>
              <a:t>人</a:t>
            </a:r>
            <a:r>
              <a:rPr lang="en-US" sz="4000" dirty="0" smtClean="0"/>
              <a:t>Whom I have sent again: thou therefore receive him, that is, mine own bowels: </a:t>
            </a:r>
            <a:endParaRPr lang="en-US" sz="4000" dirty="0"/>
          </a:p>
          <a:p>
            <a:pPr>
              <a:buNone/>
            </a:pPr>
            <a:r>
              <a:rPr lang="en-US" altLang="zh-CN" sz="4000" dirty="0" smtClean="0"/>
              <a:t>13. </a:t>
            </a:r>
            <a:r>
              <a:rPr lang="zh-CN" altLang="en-US" sz="4000" dirty="0" smtClean="0"/>
              <a:t>我</a:t>
            </a:r>
            <a:r>
              <a:rPr lang="zh-CN" altLang="en-US" sz="4000" dirty="0"/>
              <a:t>本来有意将他留下，在我为福音所受的捆锁中替你伺候我。  </a:t>
            </a:r>
            <a:r>
              <a:rPr lang="en-US" sz="4000" dirty="0" smtClean="0"/>
              <a:t>Whom </a:t>
            </a:r>
            <a:r>
              <a:rPr lang="en-US" sz="4000" dirty="0"/>
              <a:t>I would have retained with me, that in thy stead he might have ministered unto me in the bonds of the gospel: </a:t>
            </a: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14</a:t>
            </a:r>
            <a:r>
              <a:rPr lang="zh-CN" altLang="en-US" sz="4000" dirty="0" smtClean="0"/>
              <a:t>但</a:t>
            </a:r>
            <a:r>
              <a:rPr lang="zh-CN" altLang="en-US" sz="4000" dirty="0"/>
              <a:t>不知道你的意思，我就不愿意这样行，叫你的善行不是出于勉强，乃是出于甘心。  </a:t>
            </a:r>
            <a:r>
              <a:rPr lang="en-US" sz="4000" dirty="0" smtClean="0"/>
              <a:t>But </a:t>
            </a:r>
            <a:r>
              <a:rPr lang="en-US" sz="4000" dirty="0"/>
              <a:t>without thy mind would I do nothing; that thy benefit should not be as it were of necessity, but willingly.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腓利门</a:t>
            </a:r>
            <a:r>
              <a:rPr lang="zh-CN" altLang="en-US" dirty="0" smtClean="0"/>
              <a:t>书</a:t>
            </a:r>
            <a:r>
              <a:rPr lang="en-US" altLang="zh-CN" dirty="0" smtClean="0"/>
              <a:t>(</a:t>
            </a:r>
            <a:r>
              <a:rPr lang="en-US" dirty="0" smtClean="0"/>
              <a:t>Philemon)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altLang="zh-CN" sz="8600" dirty="0" smtClean="0"/>
              <a:t>15. </a:t>
            </a:r>
            <a:r>
              <a:rPr lang="zh-CN" altLang="en-US" sz="8600" dirty="0" smtClean="0"/>
              <a:t>他</a:t>
            </a:r>
            <a:r>
              <a:rPr lang="zh-CN" altLang="en-US" sz="8600" dirty="0"/>
              <a:t>暂时离开你，或者是叫你永远得着他</a:t>
            </a:r>
            <a:r>
              <a:rPr lang="zh-CN" altLang="en-US" sz="8600" dirty="0" smtClean="0"/>
              <a:t>，</a:t>
            </a:r>
            <a:r>
              <a:rPr lang="en-US" sz="8600" dirty="0" smtClean="0"/>
              <a:t>For </a:t>
            </a:r>
            <a:r>
              <a:rPr lang="en-US" sz="8600" dirty="0"/>
              <a:t>perhaps he therefore departed for a season, that thou </a:t>
            </a:r>
            <a:r>
              <a:rPr lang="en-US" sz="8600" dirty="0" err="1"/>
              <a:t>shouldest</a:t>
            </a:r>
            <a:r>
              <a:rPr lang="en-US" sz="8600" dirty="0"/>
              <a:t> receive him for ever; </a:t>
            </a:r>
            <a:br>
              <a:rPr lang="en-US" sz="8600" dirty="0"/>
            </a:br>
            <a:endParaRPr lang="en-US" sz="8600" dirty="0"/>
          </a:p>
          <a:p>
            <a:pPr>
              <a:buNone/>
            </a:pPr>
            <a:r>
              <a:rPr lang="en-US" altLang="zh-CN" sz="8600" dirty="0" smtClean="0"/>
              <a:t>16. </a:t>
            </a:r>
            <a:r>
              <a:rPr lang="zh-CN" altLang="en-US" sz="8600" dirty="0" smtClean="0"/>
              <a:t>不</a:t>
            </a:r>
            <a:r>
              <a:rPr lang="zh-CN" altLang="en-US" sz="8600" dirty="0"/>
              <a:t>再是奴仆，乃是高过奴仆，是亲爱的兄弟。在我实在是如此，何况在你呢！这也不拘是按肉体说，是按主说。 </a:t>
            </a:r>
            <a:r>
              <a:rPr lang="en-US" sz="8600" dirty="0" smtClean="0"/>
              <a:t>Not </a:t>
            </a:r>
            <a:r>
              <a:rPr lang="en-US" sz="8600" dirty="0"/>
              <a:t>now as a servant, but above a servant, a brother beloved, specially to me, but how much more unto thee, both in the flesh, and in the Lord? </a:t>
            </a:r>
            <a:br>
              <a:rPr lang="en-US" sz="8600" dirty="0"/>
            </a:br>
            <a:endParaRPr lang="en-US" sz="8600" dirty="0" smtClean="0"/>
          </a:p>
          <a:p>
            <a:pPr>
              <a:buNone/>
            </a:pPr>
            <a:r>
              <a:rPr lang="en-US" altLang="zh-CN" sz="8600" dirty="0" smtClean="0"/>
              <a:t>17. </a:t>
            </a:r>
            <a:r>
              <a:rPr lang="zh-CN" altLang="en-US" sz="8600" dirty="0" smtClean="0"/>
              <a:t>你若以我为同伴，就收纳他，如同收纳我一样。</a:t>
            </a:r>
            <a:r>
              <a:rPr lang="en-US" sz="8600" dirty="0" smtClean="0"/>
              <a:t>If </a:t>
            </a:r>
            <a:r>
              <a:rPr lang="en-US" sz="8600" dirty="0"/>
              <a:t>thou count me therefore a partner, receive him as myself.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腓利门</a:t>
            </a:r>
            <a:r>
              <a:rPr lang="zh-CN" altLang="en-US" dirty="0" smtClean="0"/>
              <a:t>书</a:t>
            </a:r>
            <a:r>
              <a:rPr lang="en-US" altLang="zh-CN" dirty="0" smtClean="0"/>
              <a:t>(</a:t>
            </a:r>
            <a:r>
              <a:rPr lang="en-US" dirty="0" smtClean="0"/>
              <a:t>Philemon)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2500" dirty="0" smtClean="0"/>
              <a:t>18. </a:t>
            </a:r>
            <a:r>
              <a:rPr lang="zh-CN" altLang="en-US" sz="2500" dirty="0" smtClean="0"/>
              <a:t>他</a:t>
            </a:r>
            <a:r>
              <a:rPr lang="zh-CN" altLang="en-US" sz="2500" dirty="0"/>
              <a:t>若亏负你，或欠你什么，都归在我的账上</a:t>
            </a:r>
            <a:r>
              <a:rPr lang="zh-CN" altLang="en-US" sz="2500" dirty="0" smtClean="0"/>
              <a:t>；</a:t>
            </a:r>
            <a:r>
              <a:rPr lang="en-US" sz="2500" dirty="0" smtClean="0"/>
              <a:t>If </a:t>
            </a:r>
            <a:r>
              <a:rPr lang="en-US" sz="2500" dirty="0"/>
              <a:t>he hath wronged thee, or </a:t>
            </a:r>
            <a:r>
              <a:rPr lang="en-US" sz="2500" dirty="0" err="1"/>
              <a:t>oweth</a:t>
            </a:r>
            <a:r>
              <a:rPr lang="en-US" sz="2500" dirty="0"/>
              <a:t> thee ought, put that on mine account; </a:t>
            </a:r>
          </a:p>
          <a:p>
            <a:pPr>
              <a:buNone/>
            </a:pPr>
            <a:r>
              <a:rPr lang="en-US" altLang="zh-CN" sz="2500" dirty="0" smtClean="0"/>
              <a:t>19. </a:t>
            </a:r>
            <a:r>
              <a:rPr lang="zh-CN" altLang="en-US" sz="2500" dirty="0" smtClean="0"/>
              <a:t>我</a:t>
            </a:r>
            <a:r>
              <a:rPr lang="zh-CN" altLang="en-US" sz="2500" dirty="0"/>
              <a:t>必偿还，这是我</a:t>
            </a:r>
            <a:r>
              <a:rPr lang="en-US" altLang="zh-CN" sz="2500" dirty="0"/>
              <a:t>—</a:t>
            </a:r>
            <a:r>
              <a:rPr lang="zh-CN" altLang="en-US" sz="2500" dirty="0"/>
              <a:t>保罗亲笔写的。我并不用对你说，连你自己也是亏欠于我。 </a:t>
            </a:r>
            <a:r>
              <a:rPr lang="en-US" sz="2500" dirty="0" smtClean="0"/>
              <a:t>I </a:t>
            </a:r>
            <a:r>
              <a:rPr lang="en-US" sz="2500" dirty="0"/>
              <a:t>Paul have written it with mine own hand, I will repay it: albeit I do not say to thee how thou </a:t>
            </a:r>
            <a:r>
              <a:rPr lang="en-US" sz="2500" dirty="0" err="1"/>
              <a:t>owest</a:t>
            </a:r>
            <a:r>
              <a:rPr lang="en-US" sz="2500" dirty="0"/>
              <a:t> unto me even </a:t>
            </a:r>
            <a:r>
              <a:rPr lang="en-US" sz="2500" dirty="0" err="1"/>
              <a:t>thine</a:t>
            </a:r>
            <a:r>
              <a:rPr lang="en-US" sz="2500" dirty="0"/>
              <a:t> own self besides</a:t>
            </a:r>
            <a:r>
              <a:rPr lang="en-US" sz="2500" dirty="0" smtClean="0"/>
              <a:t>.</a:t>
            </a:r>
          </a:p>
          <a:p>
            <a:pPr>
              <a:buNone/>
            </a:pPr>
            <a:r>
              <a:rPr lang="en-US" altLang="zh-CN" sz="2500" dirty="0" smtClean="0"/>
              <a:t>20. </a:t>
            </a:r>
            <a:r>
              <a:rPr lang="zh-CN" altLang="en-US" sz="2500" dirty="0" smtClean="0"/>
              <a:t>兄</a:t>
            </a:r>
            <a:r>
              <a:rPr lang="zh-CN" altLang="en-US" sz="2500" dirty="0"/>
              <a:t>弟啊，望你使我在主里因你得快乐（或译：益处） ，并望你使我的心在基督里得畅快</a:t>
            </a:r>
            <a:r>
              <a:rPr lang="zh-CN" altLang="en-US" sz="2500" dirty="0" smtClean="0"/>
              <a:t>。</a:t>
            </a:r>
            <a:r>
              <a:rPr lang="en-US" sz="2500" dirty="0" smtClean="0"/>
              <a:t>Yea</a:t>
            </a:r>
            <a:r>
              <a:rPr lang="en-US" sz="2500" dirty="0"/>
              <a:t>, brother, let me have joy of thee in the Lord: refresh my bowels in the Lord. (Philemon1:20 KJV</a:t>
            </a:r>
            <a:r>
              <a:rPr lang="en-US" sz="2500" dirty="0" smtClean="0"/>
              <a:t>)</a:t>
            </a:r>
            <a:endParaRPr lang="en-US" sz="2500" dirty="0"/>
          </a:p>
          <a:p>
            <a:pPr>
              <a:buNone/>
            </a:pPr>
            <a:r>
              <a:rPr lang="en-US" altLang="zh-CN" sz="2500" dirty="0" smtClean="0"/>
              <a:t>21. </a:t>
            </a:r>
            <a:r>
              <a:rPr lang="zh-CN" altLang="en-US" sz="2500" dirty="0" smtClean="0"/>
              <a:t>我</a:t>
            </a:r>
            <a:r>
              <a:rPr lang="zh-CN" altLang="en-US" sz="2500" dirty="0"/>
              <a:t>写信给你，深信你必顺服，知道你所要行的必过于我所说的</a:t>
            </a:r>
            <a:r>
              <a:rPr lang="zh-CN" altLang="en-US" sz="2500" dirty="0" smtClean="0"/>
              <a:t>。</a:t>
            </a:r>
            <a:r>
              <a:rPr lang="en-US" sz="2500" dirty="0" smtClean="0"/>
              <a:t>Having </a:t>
            </a:r>
            <a:r>
              <a:rPr lang="en-US" sz="2500" dirty="0"/>
              <a:t>confidence in thy obedience I wrote unto thee, knowing that thou wilt also do more </a:t>
            </a:r>
            <a:r>
              <a:rPr lang="en-US" sz="2600" dirty="0"/>
              <a:t>than I say.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腓利门</a:t>
            </a:r>
            <a:r>
              <a:rPr lang="zh-CN" altLang="en-US" dirty="0" smtClean="0"/>
              <a:t>书</a:t>
            </a:r>
            <a:r>
              <a:rPr lang="en-US" altLang="zh-CN" dirty="0" smtClean="0"/>
              <a:t>(</a:t>
            </a:r>
            <a:r>
              <a:rPr lang="en-US" dirty="0" smtClean="0"/>
              <a:t>Philemon)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altLang="zh-CN" sz="7000" dirty="0" smtClean="0"/>
              <a:t>22</a:t>
            </a:r>
            <a:r>
              <a:rPr lang="en-US" altLang="zh-CN" sz="11200" dirty="0" smtClean="0"/>
              <a:t>. </a:t>
            </a:r>
            <a:r>
              <a:rPr lang="zh-CN" altLang="en-US" sz="11200" dirty="0" smtClean="0"/>
              <a:t>此</a:t>
            </a:r>
            <a:r>
              <a:rPr lang="zh-CN" altLang="en-US" sz="11200" dirty="0"/>
              <a:t>外你还要给我预备住处；因为我盼望藉着你们的祷告，必蒙恩到你们那里</a:t>
            </a:r>
            <a:r>
              <a:rPr lang="zh-CN" altLang="en-US" sz="11200" dirty="0" smtClean="0"/>
              <a:t>去</a:t>
            </a:r>
            <a:r>
              <a:rPr lang="en-US" altLang="zh-CN" sz="11200" dirty="0"/>
              <a:t>.</a:t>
            </a:r>
            <a:r>
              <a:rPr lang="en-US" sz="11200" dirty="0" smtClean="0"/>
              <a:t>But </a:t>
            </a:r>
            <a:r>
              <a:rPr lang="en-US" sz="11200" dirty="0"/>
              <a:t>withal prepare me also a lodging: for I trust that through your prayers I shall be given unto you. </a:t>
            </a:r>
            <a:br>
              <a:rPr lang="en-US" sz="11200" dirty="0"/>
            </a:br>
            <a:endParaRPr lang="en-US" sz="11200" dirty="0" smtClean="0"/>
          </a:p>
          <a:p>
            <a:pPr>
              <a:buNone/>
            </a:pPr>
            <a:r>
              <a:rPr lang="en-US" altLang="zh-CN" sz="11200" dirty="0" smtClean="0"/>
              <a:t>23. </a:t>
            </a:r>
            <a:r>
              <a:rPr lang="zh-CN" altLang="en-US" sz="11200" dirty="0" smtClean="0"/>
              <a:t>为基督耶稣与我同坐监的以巴弗问你安。 </a:t>
            </a:r>
            <a:r>
              <a:rPr lang="en-US" sz="11200" dirty="0" smtClean="0"/>
              <a:t>There salute thee </a:t>
            </a:r>
            <a:r>
              <a:rPr lang="en-US" sz="11200" dirty="0" err="1" smtClean="0"/>
              <a:t>Epaphras</a:t>
            </a:r>
            <a:r>
              <a:rPr lang="en-US" sz="11200" dirty="0" smtClean="0"/>
              <a:t>, my </a:t>
            </a:r>
            <a:r>
              <a:rPr lang="en-US" sz="11200" dirty="0" err="1" smtClean="0"/>
              <a:t>fellowprisoner</a:t>
            </a:r>
            <a:r>
              <a:rPr lang="en-US" sz="11200" dirty="0" smtClean="0"/>
              <a:t> in Christ Jesus; </a:t>
            </a:r>
            <a:br>
              <a:rPr lang="en-US" sz="11200" dirty="0" smtClean="0"/>
            </a:br>
            <a:endParaRPr lang="en-US" sz="11200" dirty="0" smtClean="0"/>
          </a:p>
          <a:p>
            <a:pPr>
              <a:buNone/>
            </a:pPr>
            <a:r>
              <a:rPr lang="en-US" altLang="zh-CN" sz="11200" dirty="0" smtClean="0"/>
              <a:t>24. </a:t>
            </a:r>
            <a:r>
              <a:rPr lang="zh-CN" altLang="en-US" sz="11200" dirty="0" smtClean="0"/>
              <a:t>与</a:t>
            </a:r>
            <a:r>
              <a:rPr lang="zh-CN" altLang="en-US" sz="11200" dirty="0"/>
              <a:t>我同工的马可、亚里达古、底马、路加也都问你安。  </a:t>
            </a:r>
            <a:r>
              <a:rPr lang="en-US" sz="11200" dirty="0" smtClean="0"/>
              <a:t>Mark</a:t>
            </a:r>
            <a:r>
              <a:rPr lang="en-US" sz="11200" dirty="0"/>
              <a:t>, Aristarchus, Demas, Luke, my </a:t>
            </a:r>
            <a:r>
              <a:rPr lang="en-US" sz="11200" dirty="0" err="1"/>
              <a:t>fellowlabourers</a:t>
            </a:r>
            <a:r>
              <a:rPr lang="en-US" sz="11200" dirty="0"/>
              <a:t>. </a:t>
            </a:r>
            <a:br>
              <a:rPr lang="en-US" sz="11200" dirty="0"/>
            </a:br>
            <a:endParaRPr lang="en-US" sz="11200" dirty="0"/>
          </a:p>
          <a:p>
            <a:pPr>
              <a:buNone/>
            </a:pPr>
            <a:r>
              <a:rPr lang="en-US" altLang="zh-CN" sz="11200" dirty="0" smtClean="0"/>
              <a:t>25. </a:t>
            </a:r>
            <a:r>
              <a:rPr lang="zh-CN" altLang="en-US" sz="11200" dirty="0" smtClean="0"/>
              <a:t>愿</a:t>
            </a:r>
            <a:r>
              <a:rPr lang="zh-CN" altLang="en-US" sz="11200" dirty="0"/>
              <a:t>我们主耶稣基督的恩常在你的心里。阿们！ </a:t>
            </a:r>
            <a:r>
              <a:rPr lang="en-US" sz="11200" dirty="0" smtClean="0"/>
              <a:t>The </a:t>
            </a:r>
            <a:r>
              <a:rPr lang="en-US" sz="11200" dirty="0"/>
              <a:t>grace of our Lord Jesus Christ be with your spirit. Amen.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zh-CN" altLang="en-US" sz="4000" dirty="0" smtClean="0"/>
              <a:t>每亇蒙恩得救的人都是主耶稣的阿尼西姆</a:t>
            </a:r>
            <a:br>
              <a:rPr lang="zh-CN" altLang="en-US" sz="4000" dirty="0" smtClean="0"/>
            </a:br>
            <a:endParaRPr lang="zh-CN" altLang="en-US" sz="4000" dirty="0" smtClean="0"/>
          </a:p>
          <a:p>
            <a:pPr lvl="1"/>
            <a:r>
              <a:rPr lang="zh-CN" altLang="en-US" sz="3600" dirty="0" smtClean="0"/>
              <a:t>保罗替阿尼西姆求与耶稣替我们求</a:t>
            </a:r>
            <a:br>
              <a:rPr lang="zh-CN" altLang="en-US" sz="3600" dirty="0" smtClean="0"/>
            </a:br>
            <a:endParaRPr lang="zh-CN" altLang="en-US" sz="3600" dirty="0" smtClean="0"/>
          </a:p>
          <a:p>
            <a:pPr lvl="1"/>
            <a:r>
              <a:rPr lang="zh-CN" altLang="en-US" sz="3600" dirty="0" smtClean="0"/>
              <a:t>保罗自己经历耶稣基督的恩</a:t>
            </a:r>
            <a:br>
              <a:rPr lang="zh-CN" altLang="en-US" sz="3600" dirty="0" smtClean="0"/>
            </a:br>
            <a:endParaRPr lang="zh-CN" altLang="en-US" sz="3600" dirty="0" smtClean="0"/>
          </a:p>
          <a:p>
            <a:pPr lvl="1"/>
            <a:r>
              <a:rPr lang="zh-CN" altLang="en-US" sz="3600" dirty="0" smtClean="0"/>
              <a:t>耶稣一直替我们求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 </a:t>
            </a:r>
            <a:r>
              <a:rPr lang="zh-CN" altLang="en-US" sz="4000" dirty="0" smtClean="0"/>
              <a:t>提摩太前书</a:t>
            </a:r>
            <a:r>
              <a:rPr lang="en-US" altLang="zh-CN" sz="4000" dirty="0" smtClean="0"/>
              <a:t>114-16/</a:t>
            </a:r>
            <a:r>
              <a:rPr lang="en-US" sz="4000" dirty="0" smtClean="0"/>
              <a:t> 1 Timothy1:14-16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340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zh-CN" altLang="en-US" sz="11200" dirty="0" smtClean="0"/>
              <a:t>并</a:t>
            </a:r>
            <a:r>
              <a:rPr lang="zh-CN" altLang="en-US" sz="11200" dirty="0"/>
              <a:t>且我主的</a:t>
            </a:r>
            <a:r>
              <a:rPr lang="zh-CN" altLang="en-US" sz="11200" b="1" dirty="0"/>
              <a:t>恩</a:t>
            </a:r>
            <a:r>
              <a:rPr lang="zh-CN" altLang="en-US" sz="11200" dirty="0"/>
              <a:t>是格外丰盛，使我在基督耶稣里有信心</a:t>
            </a:r>
            <a:r>
              <a:rPr lang="zh-CN" altLang="en-US" sz="11200" dirty="0" smtClean="0"/>
              <a:t>和爱心。</a:t>
            </a:r>
            <a:r>
              <a:rPr lang="en-US" sz="11200" dirty="0" smtClean="0"/>
              <a:t>And </a:t>
            </a:r>
            <a:r>
              <a:rPr lang="en-US" sz="11200" dirty="0"/>
              <a:t>the </a:t>
            </a:r>
            <a:r>
              <a:rPr lang="en-US" sz="11200" b="1" i="1" dirty="0"/>
              <a:t>grace</a:t>
            </a:r>
            <a:r>
              <a:rPr lang="en-US" sz="11200" dirty="0"/>
              <a:t> of our Lord was exceeding abundant with faith and love which is in Christ Jesus. </a:t>
            </a:r>
            <a:endParaRPr lang="en-US" sz="11200" dirty="0" smtClean="0"/>
          </a:p>
          <a:p>
            <a:pPr>
              <a:buNone/>
            </a:pPr>
            <a:r>
              <a:rPr lang="en-US" sz="11200" dirty="0" smtClean="0"/>
              <a:t>“</a:t>
            </a:r>
            <a:r>
              <a:rPr lang="zh-CN" altLang="en-US" sz="11200" dirty="0"/>
              <a:t>基督耶稣降世，为要拯救罪人。”这话是可信的，是十分可佩服的。在罪人中我是个罪魁。 </a:t>
            </a:r>
            <a:r>
              <a:rPr lang="en-US" sz="11200" dirty="0" smtClean="0"/>
              <a:t>This </a:t>
            </a:r>
            <a:r>
              <a:rPr lang="en-US" sz="11200" dirty="0"/>
              <a:t>is a faithful saying, and worthy of all acceptation, that Christ Jesus came into the world to save sinners; of whom I am chief. (1 Timothy1:15 </a:t>
            </a:r>
            <a:r>
              <a:rPr lang="en-US" sz="11200" dirty="0" smtClean="0"/>
              <a:t>KJV</a:t>
            </a:r>
            <a:endParaRPr lang="en-US" sz="11200" dirty="0"/>
          </a:p>
          <a:p>
            <a:pPr>
              <a:buNone/>
            </a:pPr>
            <a:r>
              <a:rPr lang="zh-CN" altLang="en-US" sz="11200" dirty="0" smtClean="0"/>
              <a:t>然</a:t>
            </a:r>
            <a:r>
              <a:rPr lang="zh-CN" altLang="en-US" sz="11200" dirty="0"/>
              <a:t>而，我蒙了怜悯，是因耶稣基督要在我这罪魁身上显明他一切的忍耐，给后来信他得永生的人作榜样。 </a:t>
            </a:r>
            <a:r>
              <a:rPr lang="en-US" sz="11200" dirty="0" smtClean="0"/>
              <a:t>Howbeit </a:t>
            </a:r>
            <a:r>
              <a:rPr lang="en-US" sz="11200" dirty="0"/>
              <a:t>for this cause I obtained mercy, that in me first Jesus Christ might </a:t>
            </a:r>
            <a:r>
              <a:rPr lang="en-US" sz="11200" dirty="0" err="1"/>
              <a:t>shew</a:t>
            </a:r>
            <a:r>
              <a:rPr lang="en-US" sz="11200" dirty="0"/>
              <a:t> forth all longsuffering, for a pattern to them which should hereafter believe on him to life everlasting. </a:t>
            </a:r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776493" y="3244334"/>
            <a:ext cx="15910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 Timothy1:15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698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腓利门书(Philemon)</vt:lpstr>
      <vt:lpstr>腓利门书(Philemon)</vt:lpstr>
      <vt:lpstr>腓利门书(Philemon)</vt:lpstr>
      <vt:lpstr>腓利门书(Philemon)</vt:lpstr>
      <vt:lpstr>腓利门书(Philemon)</vt:lpstr>
      <vt:lpstr>腓利门书(Philemon)</vt:lpstr>
      <vt:lpstr>腓利门书(Philemon)</vt:lpstr>
      <vt:lpstr>Slide 8</vt:lpstr>
      <vt:lpstr> 提摩太前书114-16/ 1 Timothy1:14-16 </vt:lpstr>
      <vt:lpstr>希伯来书7:24-25/ Hebrews7:24-25</vt:lpstr>
      <vt:lpstr>Slide 11</vt:lpstr>
      <vt:lpstr>腓立比书2:5 -8/Philippians2:5-8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腓利门书(Philemon)</dc:title>
  <dc:creator>Daniel</dc:creator>
  <cp:lastModifiedBy>Daniel</cp:lastModifiedBy>
  <cp:revision>7</cp:revision>
  <dcterms:created xsi:type="dcterms:W3CDTF">2018-08-05T06:27:54Z</dcterms:created>
  <dcterms:modified xsi:type="dcterms:W3CDTF">2018-08-05T14:43:25Z</dcterms:modified>
</cp:coreProperties>
</file>